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262" r:id="rId4"/>
    <p:sldId id="263" r:id="rId5"/>
    <p:sldId id="265" r:id="rId6"/>
    <p:sldId id="266" r:id="rId7"/>
    <p:sldId id="285" r:id="rId8"/>
    <p:sldId id="286" r:id="rId9"/>
    <p:sldId id="301" r:id="rId10"/>
    <p:sldId id="302" r:id="rId11"/>
    <p:sldId id="303" r:id="rId12"/>
    <p:sldId id="293" r:id="rId13"/>
    <p:sldId id="304" r:id="rId14"/>
    <p:sldId id="287" r:id="rId15"/>
    <p:sldId id="288" r:id="rId16"/>
    <p:sldId id="290" r:id="rId17"/>
    <p:sldId id="292" r:id="rId18"/>
    <p:sldId id="282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61E71-9BBD-4360-A0B6-ED907B862FC4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DE3406-3273-4ABE-B908-4CEC65DC779C}">
      <dgm:prSet phldrT="[文本]"/>
      <dgm:spPr/>
      <dgm:t>
        <a:bodyPr/>
        <a:lstStyle/>
        <a:p>
          <a:r>
            <a:rPr lang="zh-CN" altLang="en-US" dirty="0"/>
            <a:t>首页</a:t>
          </a:r>
        </a:p>
      </dgm:t>
    </dgm:pt>
    <dgm:pt modelId="{1DB3CD0A-C53C-4097-B1FF-CEB948E2D701}" type="parTrans" cxnId="{87161E05-6B03-4E24-BB1A-89B9955EBE8C}">
      <dgm:prSet/>
      <dgm:spPr/>
      <dgm:t>
        <a:bodyPr/>
        <a:lstStyle/>
        <a:p>
          <a:endParaRPr lang="zh-CN" altLang="en-US"/>
        </a:p>
      </dgm:t>
    </dgm:pt>
    <dgm:pt modelId="{E07EBA81-4DCB-4DD9-A1F6-466CD038C33A}" type="sibTrans" cxnId="{87161E05-6B03-4E24-BB1A-89B9955EBE8C}">
      <dgm:prSet/>
      <dgm:spPr/>
      <dgm:t>
        <a:bodyPr/>
        <a:lstStyle/>
        <a:p>
          <a:endParaRPr lang="zh-CN" altLang="en-US"/>
        </a:p>
      </dgm:t>
    </dgm:pt>
    <dgm:pt modelId="{B4668E23-AEBF-46E8-AD7D-8B5E03E812C0}">
      <dgm:prSet phldrT="[文本]"/>
      <dgm:spPr/>
      <dgm:t>
        <a:bodyPr/>
        <a:lstStyle/>
        <a:p>
          <a:r>
            <a:rPr lang="en-US" altLang="zh-CN" dirty="0" err="1"/>
            <a:t>MainFragment</a:t>
          </a:r>
          <a:endParaRPr lang="zh-CN" altLang="en-US" dirty="0"/>
        </a:p>
      </dgm:t>
    </dgm:pt>
    <dgm:pt modelId="{76924B55-A473-4849-B575-305A743E9099}" type="parTrans" cxnId="{F0AA232F-1B5C-4FA0-979E-4F0263C05379}">
      <dgm:prSet/>
      <dgm:spPr/>
      <dgm:t>
        <a:bodyPr/>
        <a:lstStyle/>
        <a:p>
          <a:endParaRPr lang="zh-CN" altLang="en-US"/>
        </a:p>
      </dgm:t>
    </dgm:pt>
    <dgm:pt modelId="{725D569F-567F-4BA2-A30B-3324BAA7B58B}" type="sibTrans" cxnId="{F0AA232F-1B5C-4FA0-979E-4F0263C05379}">
      <dgm:prSet/>
      <dgm:spPr/>
      <dgm:t>
        <a:bodyPr/>
        <a:lstStyle/>
        <a:p>
          <a:endParaRPr lang="zh-CN" altLang="en-US"/>
        </a:p>
      </dgm:t>
    </dgm:pt>
    <dgm:pt modelId="{21DE5CF7-7ED6-48D2-996C-8E142614F8A4}">
      <dgm:prSet phldrT="[文本]" custT="1"/>
      <dgm:spPr/>
      <dgm:t>
        <a:bodyPr/>
        <a:lstStyle/>
        <a:p>
          <a:r>
            <a:rPr lang="zh-CN" altLang="en-US" sz="1600" dirty="0"/>
            <a:t>播放列表</a:t>
          </a:r>
        </a:p>
      </dgm:t>
    </dgm:pt>
    <dgm:pt modelId="{8629762E-3F24-4558-84FC-4570905DF316}" type="parTrans" cxnId="{0C8D2F66-1CC6-4056-99BB-C7AE786B7B88}">
      <dgm:prSet/>
      <dgm:spPr/>
      <dgm:t>
        <a:bodyPr/>
        <a:lstStyle/>
        <a:p>
          <a:endParaRPr lang="zh-CN" altLang="en-US"/>
        </a:p>
      </dgm:t>
    </dgm:pt>
    <dgm:pt modelId="{6ECA56C9-D598-48E8-A61E-A37D97922902}" type="sibTrans" cxnId="{0C8D2F66-1CC6-4056-99BB-C7AE786B7B88}">
      <dgm:prSet/>
      <dgm:spPr/>
      <dgm:t>
        <a:bodyPr/>
        <a:lstStyle/>
        <a:p>
          <a:endParaRPr lang="zh-CN" altLang="en-US"/>
        </a:p>
      </dgm:t>
    </dgm:pt>
    <dgm:pt modelId="{3F79B80E-8100-455A-AD78-675E8FA4017E}">
      <dgm:prSet phldrT="[文本]" custT="1"/>
      <dgm:spPr/>
      <dgm:t>
        <a:bodyPr/>
        <a:lstStyle/>
        <a:p>
          <a:r>
            <a:rPr lang="zh-CN" altLang="en-US" sz="1600" dirty="0"/>
            <a:t>关注</a:t>
          </a:r>
        </a:p>
      </dgm:t>
    </dgm:pt>
    <dgm:pt modelId="{B3F4DC84-9F54-4468-83A3-584CD995AB6F}" type="parTrans" cxnId="{1135D97F-4234-48B1-AF5F-C44B01205B1D}">
      <dgm:prSet/>
      <dgm:spPr/>
      <dgm:t>
        <a:bodyPr/>
        <a:lstStyle/>
        <a:p>
          <a:endParaRPr lang="zh-CN" altLang="en-US"/>
        </a:p>
      </dgm:t>
    </dgm:pt>
    <dgm:pt modelId="{14D3DC13-25B4-479C-A7D2-E17CA7949368}" type="sibTrans" cxnId="{1135D97F-4234-48B1-AF5F-C44B01205B1D}">
      <dgm:prSet/>
      <dgm:spPr/>
      <dgm:t>
        <a:bodyPr/>
        <a:lstStyle/>
        <a:p>
          <a:endParaRPr lang="zh-CN" altLang="en-US"/>
        </a:p>
      </dgm:t>
    </dgm:pt>
    <dgm:pt modelId="{A124A1B5-1014-4251-A20E-AFE320D965E7}">
      <dgm:prSet phldrT="[文本]"/>
      <dgm:spPr/>
      <dgm:t>
        <a:bodyPr/>
        <a:lstStyle/>
        <a:p>
          <a:r>
            <a:rPr lang="zh-CN" altLang="en-US" dirty="0"/>
            <a:t>录制上传</a:t>
          </a:r>
        </a:p>
      </dgm:t>
    </dgm:pt>
    <dgm:pt modelId="{39C3AD1A-3C62-4A4F-8AAE-D05B409B9534}" type="parTrans" cxnId="{9EFC1841-B89A-4865-9BE0-440FD7C816CE}">
      <dgm:prSet/>
      <dgm:spPr/>
      <dgm:t>
        <a:bodyPr/>
        <a:lstStyle/>
        <a:p>
          <a:endParaRPr lang="zh-CN" altLang="en-US"/>
        </a:p>
      </dgm:t>
    </dgm:pt>
    <dgm:pt modelId="{AC21C6B6-85B7-4732-80D9-F04CD6D2EEB5}" type="sibTrans" cxnId="{9EFC1841-B89A-4865-9BE0-440FD7C816CE}">
      <dgm:prSet/>
      <dgm:spPr/>
      <dgm:t>
        <a:bodyPr/>
        <a:lstStyle/>
        <a:p>
          <a:endParaRPr lang="zh-CN" altLang="en-US"/>
        </a:p>
      </dgm:t>
    </dgm:pt>
    <dgm:pt modelId="{574C302A-9628-47D3-AA74-26DE3807DA6F}">
      <dgm:prSet phldrT="[文本]" custT="1"/>
      <dgm:spPr/>
      <dgm:t>
        <a:bodyPr/>
        <a:lstStyle/>
        <a:p>
          <a:r>
            <a:rPr lang="zh-CN" altLang="en-US" sz="1600" dirty="0"/>
            <a:t>推荐</a:t>
          </a:r>
        </a:p>
      </dgm:t>
    </dgm:pt>
    <dgm:pt modelId="{4B0762E2-E33E-4B07-B245-DE156A39605A}" type="parTrans" cxnId="{2BE3D413-2D27-4D74-A4E0-9C8B00601589}">
      <dgm:prSet/>
      <dgm:spPr/>
      <dgm:t>
        <a:bodyPr/>
        <a:lstStyle/>
        <a:p>
          <a:endParaRPr lang="zh-CN" altLang="en-US"/>
        </a:p>
      </dgm:t>
    </dgm:pt>
    <dgm:pt modelId="{27973699-4642-43BD-A37E-4E10641ECE7E}" type="sibTrans" cxnId="{2BE3D413-2D27-4D74-A4E0-9C8B00601589}">
      <dgm:prSet/>
      <dgm:spPr/>
      <dgm:t>
        <a:bodyPr/>
        <a:lstStyle/>
        <a:p>
          <a:endParaRPr lang="zh-CN" altLang="en-US"/>
        </a:p>
      </dgm:t>
    </dgm:pt>
    <dgm:pt modelId="{6628BEE7-D31D-41F6-B896-75F8469D6061}">
      <dgm:prSet phldrT="[文本]" custT="1"/>
      <dgm:spPr/>
      <dgm:t>
        <a:bodyPr/>
        <a:lstStyle/>
        <a:p>
          <a:r>
            <a:rPr lang="zh-CN" altLang="en-US" sz="1600" dirty="0"/>
            <a:t>播放页面</a:t>
          </a:r>
        </a:p>
      </dgm:t>
    </dgm:pt>
    <dgm:pt modelId="{6F1606FE-A1B2-471B-B37D-F45CE2434890}" type="parTrans" cxnId="{30FC514B-B420-481F-81CF-24D26BA6DDBC}">
      <dgm:prSet/>
      <dgm:spPr/>
      <dgm:t>
        <a:bodyPr/>
        <a:lstStyle/>
        <a:p>
          <a:endParaRPr lang="zh-CN" altLang="en-US"/>
        </a:p>
      </dgm:t>
    </dgm:pt>
    <dgm:pt modelId="{F6934886-3CED-479F-B269-33B725FE6CB1}" type="sibTrans" cxnId="{30FC514B-B420-481F-81CF-24D26BA6DDBC}">
      <dgm:prSet/>
      <dgm:spPr/>
      <dgm:t>
        <a:bodyPr/>
        <a:lstStyle/>
        <a:p>
          <a:endParaRPr lang="zh-CN" altLang="en-US"/>
        </a:p>
      </dgm:t>
    </dgm:pt>
    <dgm:pt modelId="{424907F6-7F57-460E-80A0-A24D19D546F2}">
      <dgm:prSet phldrT="[文本]"/>
      <dgm:spPr/>
      <dgm:t>
        <a:bodyPr/>
        <a:lstStyle/>
        <a:p>
          <a:r>
            <a:rPr lang="zh-CN" altLang="en-US" dirty="0"/>
            <a:t>启动页面</a:t>
          </a:r>
        </a:p>
      </dgm:t>
    </dgm:pt>
    <dgm:pt modelId="{9E231823-A599-4EA5-8BB4-15A6FEF0E13A}" type="parTrans" cxnId="{A0BDBAC2-CD89-4C28-9096-B87B39FC3601}">
      <dgm:prSet/>
      <dgm:spPr/>
      <dgm:t>
        <a:bodyPr/>
        <a:lstStyle/>
        <a:p>
          <a:endParaRPr lang="zh-CN" altLang="en-US"/>
        </a:p>
      </dgm:t>
    </dgm:pt>
    <dgm:pt modelId="{5EECD0C5-6ACF-4295-965B-0C4CD9F42580}" type="sibTrans" cxnId="{A0BDBAC2-CD89-4C28-9096-B87B39FC3601}">
      <dgm:prSet/>
      <dgm:spPr/>
      <dgm:t>
        <a:bodyPr/>
        <a:lstStyle/>
        <a:p>
          <a:endParaRPr lang="zh-CN" altLang="en-US"/>
        </a:p>
      </dgm:t>
    </dgm:pt>
    <dgm:pt modelId="{1561FFAF-BC94-409B-A78E-F113F4843CDF}" type="pres">
      <dgm:prSet presAssocID="{D4B61E71-9BBD-4360-A0B6-ED907B862FC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A0FE95-0DB6-4EDC-BC71-B7D1C33024F9}" type="pres">
      <dgm:prSet presAssocID="{424907F6-7F57-460E-80A0-A24D19D546F2}" presName="vertOne" presStyleCnt="0"/>
      <dgm:spPr/>
    </dgm:pt>
    <dgm:pt modelId="{49227E41-EC02-4610-9E27-472D59E3A8CF}" type="pres">
      <dgm:prSet presAssocID="{424907F6-7F57-460E-80A0-A24D19D546F2}" presName="txOne" presStyleLbl="node0" presStyleIdx="0" presStyleCnt="1" custLinFactY="-1277" custLinFactNeighborX="12092" custLinFactNeighborY="-100000">
        <dgm:presLayoutVars>
          <dgm:chPref val="3"/>
        </dgm:presLayoutVars>
      </dgm:prSet>
      <dgm:spPr/>
    </dgm:pt>
    <dgm:pt modelId="{559AB28C-1CA6-48BD-AA98-26016281CD7E}" type="pres">
      <dgm:prSet presAssocID="{424907F6-7F57-460E-80A0-A24D19D546F2}" presName="parTransOne" presStyleCnt="0"/>
      <dgm:spPr/>
    </dgm:pt>
    <dgm:pt modelId="{277AAB73-4BF3-4367-9CBB-CC023FF993BA}" type="pres">
      <dgm:prSet presAssocID="{424907F6-7F57-460E-80A0-A24D19D546F2}" presName="horzOne" presStyleCnt="0"/>
      <dgm:spPr/>
    </dgm:pt>
    <dgm:pt modelId="{77CE83D0-9203-4AD0-A810-67087FC4A3BD}" type="pres">
      <dgm:prSet presAssocID="{F1DE3406-3273-4ABE-B908-4CEC65DC779C}" presName="vertTwo" presStyleCnt="0"/>
      <dgm:spPr/>
    </dgm:pt>
    <dgm:pt modelId="{46E70D8F-4092-44D4-B5A4-3287C2A3352B}" type="pres">
      <dgm:prSet presAssocID="{F1DE3406-3273-4ABE-B908-4CEC65DC779C}" presName="txTwo" presStyleLbl="node2" presStyleIdx="0" presStyleCnt="1" custLinFactNeighborX="302" custLinFactNeighborY="33957">
        <dgm:presLayoutVars>
          <dgm:chPref val="3"/>
        </dgm:presLayoutVars>
      </dgm:prSet>
      <dgm:spPr/>
    </dgm:pt>
    <dgm:pt modelId="{FBAD8ADF-2835-4CE5-B2DE-C988BF6F0A14}" type="pres">
      <dgm:prSet presAssocID="{F1DE3406-3273-4ABE-B908-4CEC65DC779C}" presName="parTransTwo" presStyleCnt="0"/>
      <dgm:spPr/>
    </dgm:pt>
    <dgm:pt modelId="{480CEB9E-FBB3-4134-8801-0C800C9A7E17}" type="pres">
      <dgm:prSet presAssocID="{F1DE3406-3273-4ABE-B908-4CEC65DC779C}" presName="horzTwo" presStyleCnt="0"/>
      <dgm:spPr/>
    </dgm:pt>
    <dgm:pt modelId="{9B95471B-3E4F-4624-A194-A9AE4C171AD2}" type="pres">
      <dgm:prSet presAssocID="{B4668E23-AEBF-46E8-AD7D-8B5E03E812C0}" presName="vertThree" presStyleCnt="0"/>
      <dgm:spPr/>
    </dgm:pt>
    <dgm:pt modelId="{8AEC019F-C42E-4014-AAEF-13BC2237A821}" type="pres">
      <dgm:prSet presAssocID="{B4668E23-AEBF-46E8-AD7D-8B5E03E812C0}" presName="txThree" presStyleLbl="node3" presStyleIdx="0" presStyleCnt="2">
        <dgm:presLayoutVars>
          <dgm:chPref val="3"/>
        </dgm:presLayoutVars>
      </dgm:prSet>
      <dgm:spPr/>
    </dgm:pt>
    <dgm:pt modelId="{B91B8D09-E113-4913-9C34-74FF3108603C}" type="pres">
      <dgm:prSet presAssocID="{B4668E23-AEBF-46E8-AD7D-8B5E03E812C0}" presName="parTransThree" presStyleCnt="0"/>
      <dgm:spPr/>
    </dgm:pt>
    <dgm:pt modelId="{33D78776-D9D2-4EB9-AEC5-AB86B7538C65}" type="pres">
      <dgm:prSet presAssocID="{B4668E23-AEBF-46E8-AD7D-8B5E03E812C0}" presName="horzThree" presStyleCnt="0"/>
      <dgm:spPr/>
    </dgm:pt>
    <dgm:pt modelId="{B2D4C884-02DB-4CB4-B9AC-A5F10A985AF2}" type="pres">
      <dgm:prSet presAssocID="{21DE5CF7-7ED6-48D2-996C-8E142614F8A4}" presName="vertFour" presStyleCnt="0">
        <dgm:presLayoutVars>
          <dgm:chPref val="3"/>
        </dgm:presLayoutVars>
      </dgm:prSet>
      <dgm:spPr/>
    </dgm:pt>
    <dgm:pt modelId="{458F4BFF-0E9C-4728-A3F3-84E7FB90C69C}" type="pres">
      <dgm:prSet presAssocID="{21DE5CF7-7ED6-48D2-996C-8E142614F8A4}" presName="txFour" presStyleLbl="node4" presStyleIdx="0" presStyleCnt="4">
        <dgm:presLayoutVars>
          <dgm:chPref val="3"/>
        </dgm:presLayoutVars>
      </dgm:prSet>
      <dgm:spPr/>
    </dgm:pt>
    <dgm:pt modelId="{19555E83-1726-4F44-907D-361E51C66E61}" type="pres">
      <dgm:prSet presAssocID="{21DE5CF7-7ED6-48D2-996C-8E142614F8A4}" presName="parTransFour" presStyleCnt="0"/>
      <dgm:spPr/>
    </dgm:pt>
    <dgm:pt modelId="{FEAFED61-2A64-42FF-BBDD-DE11D6AC4006}" type="pres">
      <dgm:prSet presAssocID="{21DE5CF7-7ED6-48D2-996C-8E142614F8A4}" presName="horzFour" presStyleCnt="0"/>
      <dgm:spPr/>
    </dgm:pt>
    <dgm:pt modelId="{AC2E02A7-86A1-44F0-8BE9-1869AFA88ECD}" type="pres">
      <dgm:prSet presAssocID="{6628BEE7-D31D-41F6-B896-75F8469D6061}" presName="vertFour" presStyleCnt="0">
        <dgm:presLayoutVars>
          <dgm:chPref val="3"/>
        </dgm:presLayoutVars>
      </dgm:prSet>
      <dgm:spPr/>
    </dgm:pt>
    <dgm:pt modelId="{ABEAF2C8-C346-4B18-8600-EF430DFFCBE3}" type="pres">
      <dgm:prSet presAssocID="{6628BEE7-D31D-41F6-B896-75F8469D6061}" presName="txFour" presStyleLbl="node4" presStyleIdx="1" presStyleCnt="4">
        <dgm:presLayoutVars>
          <dgm:chPref val="3"/>
        </dgm:presLayoutVars>
      </dgm:prSet>
      <dgm:spPr/>
    </dgm:pt>
    <dgm:pt modelId="{E807CFAC-A301-4C66-A793-6088389D82C5}" type="pres">
      <dgm:prSet presAssocID="{6628BEE7-D31D-41F6-B896-75F8469D6061}" presName="horzFour" presStyleCnt="0"/>
      <dgm:spPr/>
    </dgm:pt>
    <dgm:pt modelId="{8626B497-DB54-40AF-8121-7015400DFABE}" type="pres">
      <dgm:prSet presAssocID="{6ECA56C9-D598-48E8-A61E-A37D97922902}" presName="sibSpaceFour" presStyleCnt="0"/>
      <dgm:spPr/>
    </dgm:pt>
    <dgm:pt modelId="{C2813448-71AB-448E-A40B-BB85B11D3C8E}" type="pres">
      <dgm:prSet presAssocID="{3F79B80E-8100-455A-AD78-675E8FA4017E}" presName="vertFour" presStyleCnt="0">
        <dgm:presLayoutVars>
          <dgm:chPref val="3"/>
        </dgm:presLayoutVars>
      </dgm:prSet>
      <dgm:spPr/>
    </dgm:pt>
    <dgm:pt modelId="{B394FE5B-4AC5-4A08-8118-6002E47FD314}" type="pres">
      <dgm:prSet presAssocID="{3F79B80E-8100-455A-AD78-675E8FA4017E}" presName="txFour" presStyleLbl="node4" presStyleIdx="2" presStyleCnt="4">
        <dgm:presLayoutVars>
          <dgm:chPref val="3"/>
        </dgm:presLayoutVars>
      </dgm:prSet>
      <dgm:spPr/>
    </dgm:pt>
    <dgm:pt modelId="{E7DC6C81-2FFF-4EBC-89D5-FD7BC9CCCCFD}" type="pres">
      <dgm:prSet presAssocID="{3F79B80E-8100-455A-AD78-675E8FA4017E}" presName="horzFour" presStyleCnt="0"/>
      <dgm:spPr/>
    </dgm:pt>
    <dgm:pt modelId="{B1A4B7B5-00BB-4AC1-9895-B87EEA449599}" type="pres">
      <dgm:prSet presAssocID="{14D3DC13-25B4-479C-A7D2-E17CA7949368}" presName="sibSpaceFour" presStyleCnt="0"/>
      <dgm:spPr/>
    </dgm:pt>
    <dgm:pt modelId="{885C02BA-8A4F-4577-9990-26E588E07803}" type="pres">
      <dgm:prSet presAssocID="{574C302A-9628-47D3-AA74-26DE3807DA6F}" presName="vertFour" presStyleCnt="0">
        <dgm:presLayoutVars>
          <dgm:chPref val="3"/>
        </dgm:presLayoutVars>
      </dgm:prSet>
      <dgm:spPr/>
    </dgm:pt>
    <dgm:pt modelId="{B5C5D83B-1EF1-429E-B3E9-95797AD71CC7}" type="pres">
      <dgm:prSet presAssocID="{574C302A-9628-47D3-AA74-26DE3807DA6F}" presName="txFour" presStyleLbl="node4" presStyleIdx="3" presStyleCnt="4">
        <dgm:presLayoutVars>
          <dgm:chPref val="3"/>
        </dgm:presLayoutVars>
      </dgm:prSet>
      <dgm:spPr/>
    </dgm:pt>
    <dgm:pt modelId="{2E95C176-0129-454B-97FD-8B3A53D334D4}" type="pres">
      <dgm:prSet presAssocID="{574C302A-9628-47D3-AA74-26DE3807DA6F}" presName="horzFour" presStyleCnt="0"/>
      <dgm:spPr/>
    </dgm:pt>
    <dgm:pt modelId="{9BE0412D-A7FC-4E86-B3AB-F0512F4C925C}" type="pres">
      <dgm:prSet presAssocID="{725D569F-567F-4BA2-A30B-3324BAA7B58B}" presName="sibSpaceThree" presStyleCnt="0"/>
      <dgm:spPr/>
    </dgm:pt>
    <dgm:pt modelId="{109616EF-9236-4DBC-A45E-3173FBB10057}" type="pres">
      <dgm:prSet presAssocID="{A124A1B5-1014-4251-A20E-AFE320D965E7}" presName="vertThree" presStyleCnt="0"/>
      <dgm:spPr/>
    </dgm:pt>
    <dgm:pt modelId="{B3061D12-64D6-4E3F-947B-40F4A4259C62}" type="pres">
      <dgm:prSet presAssocID="{A124A1B5-1014-4251-A20E-AFE320D965E7}" presName="txThree" presStyleLbl="node3" presStyleIdx="1" presStyleCnt="2">
        <dgm:presLayoutVars>
          <dgm:chPref val="3"/>
        </dgm:presLayoutVars>
      </dgm:prSet>
      <dgm:spPr/>
    </dgm:pt>
    <dgm:pt modelId="{C2FE0180-1B6C-4082-A7D1-8B01A56AE7CF}" type="pres">
      <dgm:prSet presAssocID="{A124A1B5-1014-4251-A20E-AFE320D965E7}" presName="horzThree" presStyleCnt="0"/>
      <dgm:spPr/>
    </dgm:pt>
  </dgm:ptLst>
  <dgm:cxnLst>
    <dgm:cxn modelId="{87161E05-6B03-4E24-BB1A-89B9955EBE8C}" srcId="{424907F6-7F57-460E-80A0-A24D19D546F2}" destId="{F1DE3406-3273-4ABE-B908-4CEC65DC779C}" srcOrd="0" destOrd="0" parTransId="{1DB3CD0A-C53C-4097-B1FF-CEB948E2D701}" sibTransId="{E07EBA81-4DCB-4DD9-A1F6-466CD038C33A}"/>
    <dgm:cxn modelId="{2BE3D413-2D27-4D74-A4E0-9C8B00601589}" srcId="{B4668E23-AEBF-46E8-AD7D-8B5E03E812C0}" destId="{574C302A-9628-47D3-AA74-26DE3807DA6F}" srcOrd="2" destOrd="0" parTransId="{4B0762E2-E33E-4B07-B245-DE156A39605A}" sibTransId="{27973699-4642-43BD-A37E-4E10641ECE7E}"/>
    <dgm:cxn modelId="{F0AA232F-1B5C-4FA0-979E-4F0263C05379}" srcId="{F1DE3406-3273-4ABE-B908-4CEC65DC779C}" destId="{B4668E23-AEBF-46E8-AD7D-8B5E03E812C0}" srcOrd="0" destOrd="0" parTransId="{76924B55-A473-4849-B575-305A743E9099}" sibTransId="{725D569F-567F-4BA2-A30B-3324BAA7B58B}"/>
    <dgm:cxn modelId="{91344A35-D55A-4E82-8739-F14D1087AEA2}" type="presOf" srcId="{574C302A-9628-47D3-AA74-26DE3807DA6F}" destId="{B5C5D83B-1EF1-429E-B3E9-95797AD71CC7}" srcOrd="0" destOrd="0" presId="urn:microsoft.com/office/officeart/2005/8/layout/hierarchy4"/>
    <dgm:cxn modelId="{9EFC1841-B89A-4865-9BE0-440FD7C816CE}" srcId="{F1DE3406-3273-4ABE-B908-4CEC65DC779C}" destId="{A124A1B5-1014-4251-A20E-AFE320D965E7}" srcOrd="1" destOrd="0" parTransId="{39C3AD1A-3C62-4A4F-8AAE-D05B409B9534}" sibTransId="{AC21C6B6-85B7-4732-80D9-F04CD6D2EEB5}"/>
    <dgm:cxn modelId="{8FD79C42-2DBE-4DE0-8397-5325175B203F}" type="presOf" srcId="{3F79B80E-8100-455A-AD78-675E8FA4017E}" destId="{B394FE5B-4AC5-4A08-8118-6002E47FD314}" srcOrd="0" destOrd="0" presId="urn:microsoft.com/office/officeart/2005/8/layout/hierarchy4"/>
    <dgm:cxn modelId="{A36A6D65-9DD9-4260-895E-BBED4557877B}" type="presOf" srcId="{D4B61E71-9BBD-4360-A0B6-ED907B862FC4}" destId="{1561FFAF-BC94-409B-A78E-F113F4843CDF}" srcOrd="0" destOrd="0" presId="urn:microsoft.com/office/officeart/2005/8/layout/hierarchy4"/>
    <dgm:cxn modelId="{0C8D2F66-1CC6-4056-99BB-C7AE786B7B88}" srcId="{B4668E23-AEBF-46E8-AD7D-8B5E03E812C0}" destId="{21DE5CF7-7ED6-48D2-996C-8E142614F8A4}" srcOrd="0" destOrd="0" parTransId="{8629762E-3F24-4558-84FC-4570905DF316}" sibTransId="{6ECA56C9-D598-48E8-A61E-A37D97922902}"/>
    <dgm:cxn modelId="{30FC514B-B420-481F-81CF-24D26BA6DDBC}" srcId="{21DE5CF7-7ED6-48D2-996C-8E142614F8A4}" destId="{6628BEE7-D31D-41F6-B896-75F8469D6061}" srcOrd="0" destOrd="0" parTransId="{6F1606FE-A1B2-471B-B37D-F45CE2434890}" sibTransId="{F6934886-3CED-479F-B269-33B725FE6CB1}"/>
    <dgm:cxn modelId="{3609B450-6667-4FA0-BBF8-1A41AE362285}" type="presOf" srcId="{F1DE3406-3273-4ABE-B908-4CEC65DC779C}" destId="{46E70D8F-4092-44D4-B5A4-3287C2A3352B}" srcOrd="0" destOrd="0" presId="urn:microsoft.com/office/officeart/2005/8/layout/hierarchy4"/>
    <dgm:cxn modelId="{1135D97F-4234-48B1-AF5F-C44B01205B1D}" srcId="{B4668E23-AEBF-46E8-AD7D-8B5E03E812C0}" destId="{3F79B80E-8100-455A-AD78-675E8FA4017E}" srcOrd="1" destOrd="0" parTransId="{B3F4DC84-9F54-4468-83A3-584CD995AB6F}" sibTransId="{14D3DC13-25B4-479C-A7D2-E17CA7949368}"/>
    <dgm:cxn modelId="{8BC2DC8A-A732-474E-BC4C-1B1FF5606309}" type="presOf" srcId="{6628BEE7-D31D-41F6-B896-75F8469D6061}" destId="{ABEAF2C8-C346-4B18-8600-EF430DFFCBE3}" srcOrd="0" destOrd="0" presId="urn:microsoft.com/office/officeart/2005/8/layout/hierarchy4"/>
    <dgm:cxn modelId="{39C497C2-CCC8-44E4-A35F-AB2612F02BAD}" type="presOf" srcId="{A124A1B5-1014-4251-A20E-AFE320D965E7}" destId="{B3061D12-64D6-4E3F-947B-40F4A4259C62}" srcOrd="0" destOrd="0" presId="urn:microsoft.com/office/officeart/2005/8/layout/hierarchy4"/>
    <dgm:cxn modelId="{A0BDBAC2-CD89-4C28-9096-B87B39FC3601}" srcId="{D4B61E71-9BBD-4360-A0B6-ED907B862FC4}" destId="{424907F6-7F57-460E-80A0-A24D19D546F2}" srcOrd="0" destOrd="0" parTransId="{9E231823-A599-4EA5-8BB4-15A6FEF0E13A}" sibTransId="{5EECD0C5-6ACF-4295-965B-0C4CD9F42580}"/>
    <dgm:cxn modelId="{D69B43C7-BFD0-40C7-B8A5-B3CD88FF79ED}" type="presOf" srcId="{424907F6-7F57-460E-80A0-A24D19D546F2}" destId="{49227E41-EC02-4610-9E27-472D59E3A8CF}" srcOrd="0" destOrd="0" presId="urn:microsoft.com/office/officeart/2005/8/layout/hierarchy4"/>
    <dgm:cxn modelId="{58C3BDCF-978C-4231-904D-FE7311FC1CC4}" type="presOf" srcId="{B4668E23-AEBF-46E8-AD7D-8B5E03E812C0}" destId="{8AEC019F-C42E-4014-AAEF-13BC2237A821}" srcOrd="0" destOrd="0" presId="urn:microsoft.com/office/officeart/2005/8/layout/hierarchy4"/>
    <dgm:cxn modelId="{221CD0EC-597C-471A-B4D4-8299CBC23A40}" type="presOf" srcId="{21DE5CF7-7ED6-48D2-996C-8E142614F8A4}" destId="{458F4BFF-0E9C-4728-A3F3-84E7FB90C69C}" srcOrd="0" destOrd="0" presId="urn:microsoft.com/office/officeart/2005/8/layout/hierarchy4"/>
    <dgm:cxn modelId="{92B84972-F9A7-4D9D-BBD2-48D86F3069DB}" type="presParOf" srcId="{1561FFAF-BC94-409B-A78E-F113F4843CDF}" destId="{29A0FE95-0DB6-4EDC-BC71-B7D1C33024F9}" srcOrd="0" destOrd="0" presId="urn:microsoft.com/office/officeart/2005/8/layout/hierarchy4"/>
    <dgm:cxn modelId="{AB1A39E0-406B-4EC6-8753-69380AB38DF9}" type="presParOf" srcId="{29A0FE95-0DB6-4EDC-BC71-B7D1C33024F9}" destId="{49227E41-EC02-4610-9E27-472D59E3A8CF}" srcOrd="0" destOrd="0" presId="urn:microsoft.com/office/officeart/2005/8/layout/hierarchy4"/>
    <dgm:cxn modelId="{04EE5E62-707F-4B77-A088-383736D8006F}" type="presParOf" srcId="{29A0FE95-0DB6-4EDC-BC71-B7D1C33024F9}" destId="{559AB28C-1CA6-48BD-AA98-26016281CD7E}" srcOrd="1" destOrd="0" presId="urn:microsoft.com/office/officeart/2005/8/layout/hierarchy4"/>
    <dgm:cxn modelId="{5B8AE4A4-01AF-4544-84FC-4202ACAE3836}" type="presParOf" srcId="{29A0FE95-0DB6-4EDC-BC71-B7D1C33024F9}" destId="{277AAB73-4BF3-4367-9CBB-CC023FF993BA}" srcOrd="2" destOrd="0" presId="urn:microsoft.com/office/officeart/2005/8/layout/hierarchy4"/>
    <dgm:cxn modelId="{B6BA9B0A-E464-4C22-B29E-09296D52D639}" type="presParOf" srcId="{277AAB73-4BF3-4367-9CBB-CC023FF993BA}" destId="{77CE83D0-9203-4AD0-A810-67087FC4A3BD}" srcOrd="0" destOrd="0" presId="urn:microsoft.com/office/officeart/2005/8/layout/hierarchy4"/>
    <dgm:cxn modelId="{24340FEA-E973-4474-A9C6-457BDFBAF4B8}" type="presParOf" srcId="{77CE83D0-9203-4AD0-A810-67087FC4A3BD}" destId="{46E70D8F-4092-44D4-B5A4-3287C2A3352B}" srcOrd="0" destOrd="0" presId="urn:microsoft.com/office/officeart/2005/8/layout/hierarchy4"/>
    <dgm:cxn modelId="{80EAE546-48C4-4F07-9F09-FF254616E9C7}" type="presParOf" srcId="{77CE83D0-9203-4AD0-A810-67087FC4A3BD}" destId="{FBAD8ADF-2835-4CE5-B2DE-C988BF6F0A14}" srcOrd="1" destOrd="0" presId="urn:microsoft.com/office/officeart/2005/8/layout/hierarchy4"/>
    <dgm:cxn modelId="{83216D22-2263-467F-A686-B38A88CA92B7}" type="presParOf" srcId="{77CE83D0-9203-4AD0-A810-67087FC4A3BD}" destId="{480CEB9E-FBB3-4134-8801-0C800C9A7E17}" srcOrd="2" destOrd="0" presId="urn:microsoft.com/office/officeart/2005/8/layout/hierarchy4"/>
    <dgm:cxn modelId="{38EC84BC-0FA4-4FCF-99A0-C3C73A6752E3}" type="presParOf" srcId="{480CEB9E-FBB3-4134-8801-0C800C9A7E17}" destId="{9B95471B-3E4F-4624-A194-A9AE4C171AD2}" srcOrd="0" destOrd="0" presId="urn:microsoft.com/office/officeart/2005/8/layout/hierarchy4"/>
    <dgm:cxn modelId="{EFB8FC12-9B19-4DCC-8F7B-5E3E2556EB8F}" type="presParOf" srcId="{9B95471B-3E4F-4624-A194-A9AE4C171AD2}" destId="{8AEC019F-C42E-4014-AAEF-13BC2237A821}" srcOrd="0" destOrd="0" presId="urn:microsoft.com/office/officeart/2005/8/layout/hierarchy4"/>
    <dgm:cxn modelId="{14E608F2-8112-4494-9498-46AC59B6747B}" type="presParOf" srcId="{9B95471B-3E4F-4624-A194-A9AE4C171AD2}" destId="{B91B8D09-E113-4913-9C34-74FF3108603C}" srcOrd="1" destOrd="0" presId="urn:microsoft.com/office/officeart/2005/8/layout/hierarchy4"/>
    <dgm:cxn modelId="{CD554BB4-6CD3-441B-9747-1AEAE43641FA}" type="presParOf" srcId="{9B95471B-3E4F-4624-A194-A9AE4C171AD2}" destId="{33D78776-D9D2-4EB9-AEC5-AB86B7538C65}" srcOrd="2" destOrd="0" presId="urn:microsoft.com/office/officeart/2005/8/layout/hierarchy4"/>
    <dgm:cxn modelId="{E2D23C07-1CD1-49F2-B56E-D95D672DADAA}" type="presParOf" srcId="{33D78776-D9D2-4EB9-AEC5-AB86B7538C65}" destId="{B2D4C884-02DB-4CB4-B9AC-A5F10A985AF2}" srcOrd="0" destOrd="0" presId="urn:microsoft.com/office/officeart/2005/8/layout/hierarchy4"/>
    <dgm:cxn modelId="{2908882E-8AB7-4075-A6A3-ED4420F613CA}" type="presParOf" srcId="{B2D4C884-02DB-4CB4-B9AC-A5F10A985AF2}" destId="{458F4BFF-0E9C-4728-A3F3-84E7FB90C69C}" srcOrd="0" destOrd="0" presId="urn:microsoft.com/office/officeart/2005/8/layout/hierarchy4"/>
    <dgm:cxn modelId="{C447B9EA-0F9D-4DB4-9DA5-6B50C53E1C22}" type="presParOf" srcId="{B2D4C884-02DB-4CB4-B9AC-A5F10A985AF2}" destId="{19555E83-1726-4F44-907D-361E51C66E61}" srcOrd="1" destOrd="0" presId="urn:microsoft.com/office/officeart/2005/8/layout/hierarchy4"/>
    <dgm:cxn modelId="{53F97DA0-FBDB-4B3A-9EB3-78566A075D43}" type="presParOf" srcId="{B2D4C884-02DB-4CB4-B9AC-A5F10A985AF2}" destId="{FEAFED61-2A64-42FF-BBDD-DE11D6AC4006}" srcOrd="2" destOrd="0" presId="urn:microsoft.com/office/officeart/2005/8/layout/hierarchy4"/>
    <dgm:cxn modelId="{5E70142C-40C6-495D-8D7B-D02115201427}" type="presParOf" srcId="{FEAFED61-2A64-42FF-BBDD-DE11D6AC4006}" destId="{AC2E02A7-86A1-44F0-8BE9-1869AFA88ECD}" srcOrd="0" destOrd="0" presId="urn:microsoft.com/office/officeart/2005/8/layout/hierarchy4"/>
    <dgm:cxn modelId="{044D3C9F-EF81-4112-A7D0-453BE8B0E474}" type="presParOf" srcId="{AC2E02A7-86A1-44F0-8BE9-1869AFA88ECD}" destId="{ABEAF2C8-C346-4B18-8600-EF430DFFCBE3}" srcOrd="0" destOrd="0" presId="urn:microsoft.com/office/officeart/2005/8/layout/hierarchy4"/>
    <dgm:cxn modelId="{AF7095AD-1D0C-4189-8D77-B257F0258F61}" type="presParOf" srcId="{AC2E02A7-86A1-44F0-8BE9-1869AFA88ECD}" destId="{E807CFAC-A301-4C66-A793-6088389D82C5}" srcOrd="1" destOrd="0" presId="urn:microsoft.com/office/officeart/2005/8/layout/hierarchy4"/>
    <dgm:cxn modelId="{BB58B510-DB84-495F-A791-43C745232834}" type="presParOf" srcId="{33D78776-D9D2-4EB9-AEC5-AB86B7538C65}" destId="{8626B497-DB54-40AF-8121-7015400DFABE}" srcOrd="1" destOrd="0" presId="urn:microsoft.com/office/officeart/2005/8/layout/hierarchy4"/>
    <dgm:cxn modelId="{6CC6F2D7-674D-4CCA-A375-60007FF25B2C}" type="presParOf" srcId="{33D78776-D9D2-4EB9-AEC5-AB86B7538C65}" destId="{C2813448-71AB-448E-A40B-BB85B11D3C8E}" srcOrd="2" destOrd="0" presId="urn:microsoft.com/office/officeart/2005/8/layout/hierarchy4"/>
    <dgm:cxn modelId="{B9C53AF2-DB41-4929-A2B5-54F444FCC408}" type="presParOf" srcId="{C2813448-71AB-448E-A40B-BB85B11D3C8E}" destId="{B394FE5B-4AC5-4A08-8118-6002E47FD314}" srcOrd="0" destOrd="0" presId="urn:microsoft.com/office/officeart/2005/8/layout/hierarchy4"/>
    <dgm:cxn modelId="{E061D250-893C-4894-B0ED-26DDA6B8F4E1}" type="presParOf" srcId="{C2813448-71AB-448E-A40B-BB85B11D3C8E}" destId="{E7DC6C81-2FFF-4EBC-89D5-FD7BC9CCCCFD}" srcOrd="1" destOrd="0" presId="urn:microsoft.com/office/officeart/2005/8/layout/hierarchy4"/>
    <dgm:cxn modelId="{55E19897-450F-46A5-AC54-F10712623591}" type="presParOf" srcId="{33D78776-D9D2-4EB9-AEC5-AB86B7538C65}" destId="{B1A4B7B5-00BB-4AC1-9895-B87EEA449599}" srcOrd="3" destOrd="0" presId="urn:microsoft.com/office/officeart/2005/8/layout/hierarchy4"/>
    <dgm:cxn modelId="{11DCEEDE-4334-401A-B578-8538A0E38B4F}" type="presParOf" srcId="{33D78776-D9D2-4EB9-AEC5-AB86B7538C65}" destId="{885C02BA-8A4F-4577-9990-26E588E07803}" srcOrd="4" destOrd="0" presId="urn:microsoft.com/office/officeart/2005/8/layout/hierarchy4"/>
    <dgm:cxn modelId="{76BBF252-450F-49ED-8C6F-0FDEFCA02234}" type="presParOf" srcId="{885C02BA-8A4F-4577-9990-26E588E07803}" destId="{B5C5D83B-1EF1-429E-B3E9-95797AD71CC7}" srcOrd="0" destOrd="0" presId="urn:microsoft.com/office/officeart/2005/8/layout/hierarchy4"/>
    <dgm:cxn modelId="{0BC21E8C-729C-455A-8C30-1EA2CE5E135D}" type="presParOf" srcId="{885C02BA-8A4F-4577-9990-26E588E07803}" destId="{2E95C176-0129-454B-97FD-8B3A53D334D4}" srcOrd="1" destOrd="0" presId="urn:microsoft.com/office/officeart/2005/8/layout/hierarchy4"/>
    <dgm:cxn modelId="{AE77AB41-2564-421F-8189-89163E4E3697}" type="presParOf" srcId="{480CEB9E-FBB3-4134-8801-0C800C9A7E17}" destId="{9BE0412D-A7FC-4E86-B3AB-F0512F4C925C}" srcOrd="1" destOrd="0" presId="urn:microsoft.com/office/officeart/2005/8/layout/hierarchy4"/>
    <dgm:cxn modelId="{E8221FB1-7820-4C3C-9581-B37DF3675B56}" type="presParOf" srcId="{480CEB9E-FBB3-4134-8801-0C800C9A7E17}" destId="{109616EF-9236-4DBC-A45E-3173FBB10057}" srcOrd="2" destOrd="0" presId="urn:microsoft.com/office/officeart/2005/8/layout/hierarchy4"/>
    <dgm:cxn modelId="{066ECAA1-C429-4BE0-9839-F10210F31FB1}" type="presParOf" srcId="{109616EF-9236-4DBC-A45E-3173FBB10057}" destId="{B3061D12-64D6-4E3F-947B-40F4A4259C62}" srcOrd="0" destOrd="0" presId="urn:microsoft.com/office/officeart/2005/8/layout/hierarchy4"/>
    <dgm:cxn modelId="{053E0AC1-DE8E-4D6C-B5E0-F09452F439B2}" type="presParOf" srcId="{109616EF-9236-4DBC-A45E-3173FBB10057}" destId="{C2FE0180-1B6C-4082-A7D1-8B01A56AE7C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27E41-EC02-4610-9E27-472D59E3A8CF}">
      <dsp:nvSpPr>
        <dsp:cNvPr id="0" name=""/>
        <dsp:cNvSpPr/>
      </dsp:nvSpPr>
      <dsp:spPr>
        <a:xfrm>
          <a:off x="5703" y="0"/>
          <a:ext cx="6090296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启动页面</a:t>
          </a:r>
        </a:p>
      </dsp:txBody>
      <dsp:txXfrm>
        <a:off x="27992" y="22289"/>
        <a:ext cx="6045718" cy="716429"/>
      </dsp:txXfrm>
    </dsp:sp>
    <dsp:sp modelId="{46E70D8F-4092-44D4-B5A4-3287C2A3352B}">
      <dsp:nvSpPr>
        <dsp:cNvPr id="0" name=""/>
        <dsp:cNvSpPr/>
      </dsp:nvSpPr>
      <dsp:spPr>
        <a:xfrm>
          <a:off x="5703" y="848270"/>
          <a:ext cx="6090296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首页</a:t>
          </a:r>
        </a:p>
      </dsp:txBody>
      <dsp:txXfrm>
        <a:off x="27992" y="870559"/>
        <a:ext cx="6045718" cy="716429"/>
      </dsp:txXfrm>
    </dsp:sp>
    <dsp:sp modelId="{8AEC019F-C42E-4014-AAEF-13BC2237A821}">
      <dsp:nvSpPr>
        <dsp:cNvPr id="0" name=""/>
        <dsp:cNvSpPr/>
      </dsp:nvSpPr>
      <dsp:spPr>
        <a:xfrm>
          <a:off x="2851" y="1651496"/>
          <a:ext cx="4536406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MainFragment</a:t>
          </a:r>
          <a:endParaRPr lang="zh-CN" altLang="en-US" sz="2400" kern="1200" dirty="0"/>
        </a:p>
      </dsp:txBody>
      <dsp:txXfrm>
        <a:off x="25140" y="1673785"/>
        <a:ext cx="4491828" cy="716429"/>
      </dsp:txXfrm>
    </dsp:sp>
    <dsp:sp modelId="{458F4BFF-0E9C-4728-A3F3-84E7FB90C69C}">
      <dsp:nvSpPr>
        <dsp:cNvPr id="0" name=""/>
        <dsp:cNvSpPr/>
      </dsp:nvSpPr>
      <dsp:spPr>
        <a:xfrm>
          <a:off x="2851" y="2476428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播放列表</a:t>
          </a:r>
        </a:p>
      </dsp:txBody>
      <dsp:txXfrm>
        <a:off x="25140" y="2498717"/>
        <a:ext cx="1446679" cy="716429"/>
      </dsp:txXfrm>
    </dsp:sp>
    <dsp:sp modelId="{ABEAF2C8-C346-4B18-8600-EF430DFFCBE3}">
      <dsp:nvSpPr>
        <dsp:cNvPr id="0" name=""/>
        <dsp:cNvSpPr/>
      </dsp:nvSpPr>
      <dsp:spPr>
        <a:xfrm>
          <a:off x="2851" y="3301361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播放页面</a:t>
          </a:r>
        </a:p>
      </dsp:txBody>
      <dsp:txXfrm>
        <a:off x="25140" y="3323650"/>
        <a:ext cx="1446679" cy="716429"/>
      </dsp:txXfrm>
    </dsp:sp>
    <dsp:sp modelId="{B394FE5B-4AC5-4A08-8118-6002E47FD314}">
      <dsp:nvSpPr>
        <dsp:cNvPr id="0" name=""/>
        <dsp:cNvSpPr/>
      </dsp:nvSpPr>
      <dsp:spPr>
        <a:xfrm>
          <a:off x="1525425" y="2476428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关注</a:t>
          </a:r>
        </a:p>
      </dsp:txBody>
      <dsp:txXfrm>
        <a:off x="1547714" y="2498717"/>
        <a:ext cx="1446679" cy="716429"/>
      </dsp:txXfrm>
    </dsp:sp>
    <dsp:sp modelId="{B5C5D83B-1EF1-429E-B3E9-95797AD71CC7}">
      <dsp:nvSpPr>
        <dsp:cNvPr id="0" name=""/>
        <dsp:cNvSpPr/>
      </dsp:nvSpPr>
      <dsp:spPr>
        <a:xfrm>
          <a:off x="3048000" y="2476428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推荐</a:t>
          </a:r>
        </a:p>
      </dsp:txBody>
      <dsp:txXfrm>
        <a:off x="3070289" y="2498717"/>
        <a:ext cx="1446679" cy="716429"/>
      </dsp:txXfrm>
    </dsp:sp>
    <dsp:sp modelId="{B3061D12-64D6-4E3F-947B-40F4A4259C62}">
      <dsp:nvSpPr>
        <dsp:cNvPr id="0" name=""/>
        <dsp:cNvSpPr/>
      </dsp:nvSpPr>
      <dsp:spPr>
        <a:xfrm>
          <a:off x="4601890" y="1651496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录制上传</a:t>
          </a:r>
        </a:p>
      </dsp:txBody>
      <dsp:txXfrm>
        <a:off x="4624179" y="1673785"/>
        <a:ext cx="1446679" cy="716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安卓大作业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12</a:t>
            </a:r>
            <a:r>
              <a:rPr lang="zh-CN" altLang="en-US" sz="2800" dirty="0"/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5531485" cy="4921250"/>
          </a:xfrm>
        </p:spPr>
        <p:txBody>
          <a:bodyPr>
            <a:normAutofit/>
          </a:bodyPr>
          <a:lstStyle/>
          <a:p>
            <a:r>
              <a:rPr lang="zh-CN" altLang="en-US" b="1" dirty="0"/>
              <a:t>播放视频的按钮</a:t>
            </a:r>
            <a:endParaRPr lang="en-US" altLang="zh-CN" b="1" dirty="0"/>
          </a:p>
          <a:p>
            <a:pPr lvl="1"/>
            <a:r>
              <a:rPr lang="zh-CN" altLang="en-US" dirty="0"/>
              <a:t>播放按钮，暂停按钮</a:t>
            </a:r>
          </a:p>
          <a:p>
            <a:pPr lvl="1"/>
            <a:r>
              <a:rPr lang="zh-CN" altLang="en-US" dirty="0"/>
              <a:t>点击按钮，一方面实现按钮图标的切换，一方面实现对视频的控制</a:t>
            </a:r>
            <a:endParaRPr lang="en-US" altLang="zh-CN" dirty="0"/>
          </a:p>
          <a:p>
            <a:r>
              <a:rPr lang="zh-CN" altLang="en-US" b="1" dirty="0"/>
              <a:t>可以拖动的进度条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en-US" altLang="zh-CN" dirty="0">
                <a:solidFill>
                  <a:schemeClr val="tx1"/>
                </a:solidFill>
              </a:rPr>
              <a:t>mHandler</a:t>
            </a:r>
            <a:r>
              <a:rPr lang="zh-CN" altLang="en-US" dirty="0">
                <a:solidFill>
                  <a:schemeClr val="tx1"/>
                </a:solidFill>
              </a:rPr>
              <a:t>用来实时更新进度条，更新已经播放的时间，当监听到视频播放结束后，重新设置为初始状态，实现循环播放。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en-US" altLang="zh-CN" dirty="0">
                <a:solidFill>
                  <a:schemeClr val="tx1"/>
                </a:solidFill>
              </a:rPr>
              <a:t>SeekBar</a:t>
            </a:r>
            <a:r>
              <a:rPr lang="zh-CN" altLang="en-US" dirty="0">
                <a:solidFill>
                  <a:schemeClr val="tx1"/>
                </a:solidFill>
              </a:rPr>
              <a:t>的监听函数用来监听</a:t>
            </a:r>
          </a:p>
          <a:p>
            <a:pPr marL="1143000" lvl="2" indent="-228600">
              <a:buFont typeface="Calibri" panose="020F0502020204030204" pitchFamily="34" charset="0"/>
              <a:buChar char="▪"/>
            </a:pPr>
            <a:r>
              <a:rPr lang="zh-CN" altLang="en-US" sz="1800" dirty="0">
                <a:solidFill>
                  <a:schemeClr val="tx1"/>
                </a:solidFill>
              </a:rPr>
              <a:t>进度条变化：更新已播放时间的</a:t>
            </a:r>
            <a:r>
              <a:rPr lang="en-US" altLang="zh-CN" sz="1800" dirty="0">
                <a:solidFill>
                  <a:schemeClr val="tx1"/>
                </a:solidFill>
              </a:rPr>
              <a:t>TextView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marL="1143000" lvl="2" indent="-228600">
              <a:buFont typeface="Calibri" panose="020F0502020204030204" pitchFamily="34" charset="0"/>
              <a:buChar char="▪"/>
            </a:pPr>
            <a:r>
              <a:rPr lang="zh-CN" altLang="en-US" sz="1800" dirty="0">
                <a:solidFill>
                  <a:schemeClr val="tx1"/>
                </a:solidFill>
              </a:rPr>
              <a:t>按下进度条：停止进度条的变化</a:t>
            </a:r>
          </a:p>
          <a:p>
            <a:pPr marL="1143000" lvl="2" indent="-228600">
              <a:buFont typeface="Calibri" panose="020F0502020204030204" pitchFamily="34" charset="0"/>
              <a:buChar char="▪"/>
            </a:pPr>
            <a:r>
              <a:rPr lang="zh-CN" altLang="en-US" sz="1800" dirty="0">
                <a:solidFill>
                  <a:schemeClr val="tx1"/>
                </a:solidFill>
              </a:rPr>
              <a:t>离开进度条：从进度条当前位置开始变化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视频播放</a:t>
            </a:r>
            <a:r>
              <a:rPr lang="en-US" altLang="zh-CN" dirty="0"/>
              <a:t>-View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85" y="1980565"/>
            <a:ext cx="455930" cy="458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30" y="1980565"/>
            <a:ext cx="459740" cy="45847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20" y="1685925"/>
            <a:ext cx="2250440" cy="4824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37605" y="131762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gif</a:t>
            </a:r>
            <a:r>
              <a:rPr lang="zh-CN" altLang="en-US" b="1">
                <a:solidFill>
                  <a:srgbClr val="FF0000"/>
                </a:solidFill>
              </a:rPr>
              <a:t>演示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6870270" cy="330976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sz="2800" b="0" i="0" u="none" strike="noStrike" baseline="0" dirty="0">
                <a:solidFill>
                  <a:srgbClr val="3A5BAF"/>
                </a:solidFill>
                <a:latin typeface="SegoeUISymbol"/>
              </a:rPr>
              <a:t>❏</a:t>
            </a:r>
            <a:r>
              <a:rPr lang="zh-CN" altLang="en-US" sz="2800" b="0" i="0" u="none" strike="noStrike" baseline="0" dirty="0">
                <a:solidFill>
                  <a:srgbClr val="3A5BAF"/>
                </a:solidFill>
                <a:latin typeface="MicrosoftYaHei"/>
              </a:rPr>
              <a:t>必须要完成的功能</a:t>
            </a:r>
          </a:p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从首页点击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拍摄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按钮进入拍摄页面</a:t>
            </a:r>
          </a:p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预览摄像头内容</a:t>
            </a:r>
          </a:p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点击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“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录制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en-US" altLang="zh-CN" sz="2400" b="0" i="0" u="none" strike="noStrike" baseline="0" dirty="0">
                <a:solidFill>
                  <a:srgbClr val="3A5BAF"/>
                </a:solidFill>
                <a:latin typeface="ArialMT"/>
              </a:rPr>
              <a:t>/”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停止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按钮开始</a:t>
            </a:r>
            <a:r>
              <a:rPr lang="en-US" altLang="zh-CN" sz="2400" b="0" i="0" u="none" strike="noStrike" baseline="0" dirty="0">
                <a:solidFill>
                  <a:srgbClr val="3A5BAF"/>
                </a:solidFill>
                <a:latin typeface="ArialMT"/>
              </a:rPr>
              <a:t>/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停止录制</a:t>
            </a:r>
          </a:p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录像保存到文件里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4680318" cy="330976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b="0" i="0" u="none" strike="noStrike" baseline="0" dirty="0">
                <a:solidFill>
                  <a:srgbClr val="3A5BAF"/>
                </a:solidFill>
                <a:latin typeface="SegoeUISymbol"/>
              </a:rPr>
              <a:t>❏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必须要完成的功能</a:t>
            </a:r>
          </a:p>
          <a:p>
            <a:pPr algn="l"/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从首页点击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拍摄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按钮进入拍摄页面</a:t>
            </a:r>
          </a:p>
          <a:p>
            <a:pPr algn="l"/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预览摄像头内容</a:t>
            </a:r>
          </a:p>
          <a:p>
            <a:pPr algn="l"/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点击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“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录制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en-US" altLang="zh-CN" b="0" i="0" u="none" strike="noStrike" baseline="0" dirty="0">
                <a:solidFill>
                  <a:srgbClr val="3A5BAF"/>
                </a:solidFill>
                <a:latin typeface="ArialMT"/>
              </a:rPr>
              <a:t>/”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停止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按钮开始</a:t>
            </a:r>
            <a:r>
              <a:rPr lang="en-US" altLang="zh-CN" b="0" i="0" u="none" strike="noStrike" baseline="0" dirty="0">
                <a:solidFill>
                  <a:srgbClr val="3A5BAF"/>
                </a:solidFill>
                <a:latin typeface="ArialMT"/>
              </a:rPr>
              <a:t>/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停止录制</a:t>
            </a:r>
          </a:p>
          <a:p>
            <a:pPr algn="l"/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录像保存到文件里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9ACDBC-DE89-44EF-83ED-5F2D8516E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1" y="739058"/>
            <a:ext cx="2720889" cy="58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3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6870270" cy="33097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从首页</a:t>
            </a:r>
            <a:r>
              <a:rPr lang="zh-CN" altLang="en-US" sz="2400" dirty="0">
                <a:solidFill>
                  <a:srgbClr val="3A5BAF"/>
                </a:solidFill>
                <a:latin typeface="MicrosoftYaHei"/>
              </a:rPr>
              <a:t>跳转至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拍摄页面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6EBC3C-E328-4794-AEB3-51E5304F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27" y="2936986"/>
            <a:ext cx="4114162" cy="339630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00D4763-08DB-41FB-ADC3-F1B4A06A5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11" y="4130692"/>
            <a:ext cx="4478294" cy="184665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&lt;Button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="@+id/button1"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="45dp"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="45dp"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:layout_centerHorizontal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="true"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:layout_alignParentBottom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="true"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="gotoSimpleVideoRecordActivity"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:background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="@mipmap/ic_main_menu"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BF0B63-FDF4-416E-8E9A-9221F5068578}"/>
              </a:ext>
            </a:extLst>
          </p:cNvPr>
          <p:cNvSpPr txBox="1"/>
          <p:nvPr/>
        </p:nvSpPr>
        <p:spPr>
          <a:xfrm>
            <a:off x="696542" y="2271625"/>
            <a:ext cx="3875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在</a:t>
            </a:r>
            <a:r>
              <a:rPr lang="en-US" altLang="zh-CN" b="1" dirty="0"/>
              <a:t>activity_main.xml</a:t>
            </a:r>
            <a:r>
              <a:rPr lang="zh-CN" altLang="en-US" dirty="0"/>
              <a:t>文件中引入按钮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名称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宽高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布局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点击跳转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背景颜色</a:t>
            </a:r>
          </a:p>
        </p:txBody>
      </p:sp>
    </p:spTree>
    <p:extLst>
      <p:ext uri="{BB962C8B-B14F-4D97-AF65-F5344CB8AC3E}">
        <p14:creationId xmlns:p14="http://schemas.microsoft.com/office/powerpoint/2010/main" val="173898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9"/>
            <a:ext cx="6870270" cy="63407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从首页</a:t>
            </a:r>
            <a:r>
              <a:rPr lang="zh-CN" altLang="en-US" sz="2400" dirty="0">
                <a:solidFill>
                  <a:srgbClr val="3A5BAF"/>
                </a:solidFill>
                <a:latin typeface="MicrosoftYaHei"/>
              </a:rPr>
              <a:t>跳转至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拍摄页面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2D6FD-D81B-4E13-AB05-6F468AE4D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4" y="3929658"/>
            <a:ext cx="7428024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前往录制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gotoSimpleVideoRecordActivity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view){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创建一个意图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Intent intent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Intent(MainActivity.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SimpleVideoRecordActivity.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startActivity(intent)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F1F5815-23D1-477E-BA98-BC78C0D4D46A}"/>
              </a:ext>
            </a:extLst>
          </p:cNvPr>
          <p:cNvCxnSpPr/>
          <p:nvPr/>
        </p:nvCxnSpPr>
        <p:spPr>
          <a:xfrm>
            <a:off x="2027610" y="2910199"/>
            <a:ext cx="3835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A29C3AC-F01D-4520-8792-1661918FDE59}"/>
              </a:ext>
            </a:extLst>
          </p:cNvPr>
          <p:cNvSpPr txBox="1"/>
          <p:nvPr/>
        </p:nvSpPr>
        <p:spPr>
          <a:xfrm>
            <a:off x="638665" y="2630851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Mainactivity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2963C0-200F-4D33-AD9D-8B42400AAC95}"/>
              </a:ext>
            </a:extLst>
          </p:cNvPr>
          <p:cNvSpPr txBox="1"/>
          <p:nvPr/>
        </p:nvSpPr>
        <p:spPr>
          <a:xfrm>
            <a:off x="2314212" y="2532777"/>
            <a:ext cx="343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gotoSimpleVideoRecordActivity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6B1735-77D7-496F-AF2F-7551473E0F2A}"/>
              </a:ext>
            </a:extLst>
          </p:cNvPr>
          <p:cNvSpPr txBox="1"/>
          <p:nvPr/>
        </p:nvSpPr>
        <p:spPr>
          <a:xfrm>
            <a:off x="5935545" y="26416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SimpleVideoRecordActivity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73A7F9-7957-4CF1-8DE4-1A11D43E086B}"/>
              </a:ext>
            </a:extLst>
          </p:cNvPr>
          <p:cNvSpPr txBox="1"/>
          <p:nvPr/>
        </p:nvSpPr>
        <p:spPr>
          <a:xfrm>
            <a:off x="2176409" y="3163916"/>
            <a:ext cx="5007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gotoSimpleVideoRecordActivity</a:t>
            </a:r>
            <a:r>
              <a:rPr lang="zh-CN" altLang="en-US" dirty="0"/>
              <a:t>用于跳转</a:t>
            </a:r>
            <a:r>
              <a:rPr lang="en-US" altLang="zh-CN" dirty="0" err="1"/>
              <a:t>SimpleVideoRecordActivity</a:t>
            </a:r>
            <a:r>
              <a:rPr lang="zh-CN" altLang="en-US" dirty="0"/>
              <a:t>执行具体的录制过程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1218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6870270" cy="33097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视频拍摄录制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5669B7-C172-4E72-955C-67F3E0133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24" y="2741682"/>
            <a:ext cx="5303526" cy="38087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xml version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&lt;LinearLayout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="http://schemas.android.com/apk/res/android"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="match_parent"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="match_parent"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:orientation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="vertical"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:gravity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="center_horizontal"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:background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="#161924"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&lt;VideoView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="@+id/video_view"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="match_parent"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="0dp"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:layout_weight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="1"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&lt;/VideoView&gt;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&lt;Button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="@+id/record"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:layout_marginTop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="20dp"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:layout_marginBottom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="20dp"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="Record"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&lt;/Button&gt;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&lt;/LinearLayout&gt;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C77EA0-324C-41FE-8256-0701CAAC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42" y="2268824"/>
            <a:ext cx="2488331" cy="43396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E37796-B3A9-421D-88D8-8AFC450F3320}"/>
              </a:ext>
            </a:extLst>
          </p:cNvPr>
          <p:cNvSpPr txBox="1"/>
          <p:nvPr/>
        </p:nvSpPr>
        <p:spPr>
          <a:xfrm>
            <a:off x="823859" y="22931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activity_simple_video_record.xml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2947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9"/>
            <a:ext cx="6870270" cy="57418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视频拍摄录制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4F3E39-F024-4750-ABF7-EDD9730FA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753" y="3294678"/>
            <a:ext cx="7308695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&lt;uses-permission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="android.permission.CAMERA"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:required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="false"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&lt;uses-permission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="android.permission.WRITE_EXTERNAL_STORAGE"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&lt;uses-permission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="android.permission.RECORD_AUDIO"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2D652E-7BBF-44A8-BC8C-14CCB7604630}"/>
              </a:ext>
            </a:extLst>
          </p:cNvPr>
          <p:cNvSpPr txBox="1"/>
          <p:nvPr/>
        </p:nvSpPr>
        <p:spPr>
          <a:xfrm>
            <a:off x="783018" y="2436420"/>
            <a:ext cx="116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调用权限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12DB7E-8273-4326-AC7C-5B65609AD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2" y="4429935"/>
            <a:ext cx="8179984" cy="20774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boolean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checkPermissionAndStartRecord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ContextCompat.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checkSelfPermission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Manifest.permission.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WRITE_EXTERNAL_STORAGE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== PackageManager.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PERMISSION_GRANTED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 ContextCompat.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checkSelfPermission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Manifest.permission.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== PackageManager.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PERMISSION_GRANTED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 ContextCompat.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checkSelfPermission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Manifest.permission.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RECORD_AUDIO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== PackageManager.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PERMISSION_GRANTED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true;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false;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86A07C-3249-4E85-AE2B-78EE4A421E88}"/>
              </a:ext>
            </a:extLst>
          </p:cNvPr>
          <p:cNvSpPr txBox="1"/>
          <p:nvPr/>
        </p:nvSpPr>
        <p:spPr>
          <a:xfrm>
            <a:off x="3929160" y="2744611"/>
            <a:ext cx="184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AndroidManifest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82AA80-6CA2-4492-86F5-F625199B5802}"/>
              </a:ext>
            </a:extLst>
          </p:cNvPr>
          <p:cNvSpPr txBox="1"/>
          <p:nvPr/>
        </p:nvSpPr>
        <p:spPr>
          <a:xfrm>
            <a:off x="3551787" y="4060603"/>
            <a:ext cx="285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SimpleVideoRecordActivity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79688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9"/>
            <a:ext cx="6870270" cy="57418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点击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“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录制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en-US" altLang="zh-CN" sz="2400" b="0" i="0" u="none" strike="noStrike" baseline="0" dirty="0">
                <a:solidFill>
                  <a:srgbClr val="3A5BAF"/>
                </a:solidFill>
                <a:latin typeface="ArialMT"/>
              </a:rPr>
              <a:t>/”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停止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按钮开始</a:t>
            </a:r>
            <a:r>
              <a:rPr lang="en-US" altLang="zh-CN" sz="2400" b="0" i="0" u="none" strike="noStrike" baseline="0" dirty="0">
                <a:solidFill>
                  <a:srgbClr val="3A5BAF"/>
                </a:solidFill>
                <a:latin typeface="ArialMT"/>
              </a:rPr>
              <a:t>/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停止录制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9C77A5-64EA-4022-8930-BC21EB0BE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2319093"/>
            <a:ext cx="3737429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mRecordButton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VideoView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mVideoView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C9CDAD2-B942-43C9-A79C-CBE96096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198" y="3303564"/>
            <a:ext cx="5225143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mRecordButton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findViewById(R.id.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mVideoView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findViewById(R.id.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video_view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83D13A-B9B3-4498-8A2B-63C82773E07B}"/>
              </a:ext>
            </a:extLst>
          </p:cNvPr>
          <p:cNvSpPr txBox="1"/>
          <p:nvPr/>
        </p:nvSpPr>
        <p:spPr>
          <a:xfrm>
            <a:off x="174171" y="225986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SimpleVideoRecordActivity</a:t>
            </a:r>
            <a:r>
              <a:rPr lang="zh-CN" altLang="en-US" dirty="0"/>
              <a:t>中创建：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BA6-FED0-46A3-B025-E3FBD1874AA1}"/>
              </a:ext>
            </a:extLst>
          </p:cNvPr>
          <p:cNvSpPr txBox="1"/>
          <p:nvPr/>
        </p:nvSpPr>
        <p:spPr>
          <a:xfrm>
            <a:off x="174171" y="3244334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onCreate</a:t>
            </a:r>
            <a:r>
              <a:rPr lang="zh-CN" altLang="en-US" dirty="0"/>
              <a:t>方法中绑定：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2448D5-3749-4432-BECC-69BA76E3FDF8}"/>
              </a:ext>
            </a:extLst>
          </p:cNvPr>
          <p:cNvSpPr txBox="1"/>
          <p:nvPr/>
        </p:nvSpPr>
        <p:spPr>
          <a:xfrm>
            <a:off x="174171" y="4228805"/>
            <a:ext cx="255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设置点击监听：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555B30C-D2ED-4B72-951D-CF5F95D70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085" y="4281915"/>
            <a:ext cx="7001102" cy="3471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mRecordButton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.setOnClickListener(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View.OnClickListener() {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D99BD85-6765-41A1-A623-C95E42163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99" y="5590953"/>
            <a:ext cx="861218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Intent takeVideoIntent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Intent(MediaStore.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ACTION_VIDEO_CAPTURE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startActivityForResult(takeVideoIntent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REQUEST_VIDEO_CAPTURE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22CEF9-166A-4DA7-AC62-51DB82210F01}"/>
              </a:ext>
            </a:extLst>
          </p:cNvPr>
          <p:cNvSpPr txBox="1"/>
          <p:nvPr/>
        </p:nvSpPr>
        <p:spPr>
          <a:xfrm>
            <a:off x="174171" y="4997833"/>
            <a:ext cx="358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MediaStore</a:t>
            </a:r>
            <a:r>
              <a:rPr lang="zh-CN" altLang="en-US" dirty="0"/>
              <a:t>类进行视频捕捉：</a:t>
            </a:r>
          </a:p>
        </p:txBody>
      </p:sp>
    </p:spTree>
    <p:extLst>
      <p:ext uri="{BB962C8B-B14F-4D97-AF65-F5344CB8AC3E}">
        <p14:creationId xmlns:p14="http://schemas.microsoft.com/office/powerpoint/2010/main" val="2129859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分工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基本框架介绍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具体实现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难点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6655478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杨帆：启动页面、首页、播放列表页和上传功能实现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张之仪：视频拍摄录制功能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杨国峰：视频播放功能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基本框架介绍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CD3EB484-1D52-493F-896E-D5457FF72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966075"/>
              </p:ext>
            </p:extLst>
          </p:nvPr>
        </p:nvGraphicFramePr>
        <p:xfrm>
          <a:off x="848944" y="18197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224412" y="2313617"/>
            <a:ext cx="4980100" cy="2319754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启动页面通过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CountDownTimer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（）方法倒计时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秒进入首页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首页使用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包含一个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MainFragment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（方便后续添加其他的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底部的加号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点击进入录制上传页面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4024" y="955866"/>
            <a:ext cx="8372163" cy="574183"/>
          </a:xfrm>
        </p:spPr>
        <p:txBody>
          <a:bodyPr/>
          <a:lstStyle/>
          <a:p>
            <a:r>
              <a:rPr lang="zh-CN" altLang="en-US" dirty="0"/>
              <a:t>启动页和首页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76820A-9BE6-49DF-988F-049D7D91B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0" y="2051687"/>
            <a:ext cx="1661539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FD00A8-051C-4FC7-B14D-D345F7BA5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63" y="2098824"/>
            <a:ext cx="1661538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MainFragment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99DF5E-F306-4320-8A48-A1689BD58B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38560"/>
            <a:ext cx="1993846" cy="4320000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7E8BAF3E-9C2F-4F64-B824-ECB55F0B5AAF}"/>
              </a:ext>
            </a:extLst>
          </p:cNvPr>
          <p:cNvSpPr txBox="1">
            <a:spLocks/>
          </p:cNvSpPr>
          <p:nvPr/>
        </p:nvSpPr>
        <p:spPr>
          <a:xfrm>
            <a:off x="2954072" y="2221075"/>
            <a:ext cx="4980100" cy="46584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MainFragment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包含三个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FragmentStatePagerAdapter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进行管理。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交大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对应播放列表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关注（默认显示）和推荐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页面目前都只做了样式。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顶部和底部的按钮使用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XTabLayout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交大</a:t>
            </a:r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7E8BAF3E-9C2F-4F64-B824-ECB55F0B5AAF}"/>
              </a:ext>
            </a:extLst>
          </p:cNvPr>
          <p:cNvSpPr txBox="1">
            <a:spLocks/>
          </p:cNvSpPr>
          <p:nvPr/>
        </p:nvSpPr>
        <p:spPr>
          <a:xfrm>
            <a:off x="3011222" y="1863888"/>
            <a:ext cx="5854966" cy="46584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方法拉取视频信息，存在封装好的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VideoModel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中，包含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student_id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extra_value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video_url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的瀑布流布局（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StaggeredGridLayoutManager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）显示视频列表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extra_value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video_url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extra_value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TextView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Glide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直接从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得到图片并展示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拉取列表可以根据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user_ 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来筛选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A0FC85-821E-47ED-AB14-CAE8A664C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92649"/>
            <a:ext cx="19938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上传功能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7E8BAF3E-9C2F-4F64-B824-ECB55F0B5AAF}"/>
              </a:ext>
            </a:extLst>
          </p:cNvPr>
          <p:cNvSpPr txBox="1">
            <a:spLocks/>
          </p:cNvSpPr>
          <p:nvPr/>
        </p:nvSpPr>
        <p:spPr>
          <a:xfrm>
            <a:off x="636237" y="1845477"/>
            <a:ext cx="5854966" cy="46584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212CDE-B427-4476-8D6A-F1FA69F4EE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890169"/>
            <a:ext cx="1993846" cy="4320000"/>
          </a:xfrm>
          <a:prstGeom prst="rect">
            <a:avLst/>
          </a:prstGeom>
        </p:spPr>
      </p:pic>
      <p:sp>
        <p:nvSpPr>
          <p:cNvPr id="7" name="内容占位符 4">
            <a:extLst>
              <a:ext uri="{FF2B5EF4-FFF2-40B4-BE49-F238E27FC236}">
                <a16:creationId xmlns:a16="http://schemas.microsoft.com/office/drawing/2014/main" id="{0CBDB7FB-5C76-4427-B5ED-6DE99D14B15C}"/>
              </a:ext>
            </a:extLst>
          </p:cNvPr>
          <p:cNvSpPr txBox="1">
            <a:spLocks/>
          </p:cNvSpPr>
          <p:nvPr/>
        </p:nvSpPr>
        <p:spPr>
          <a:xfrm>
            <a:off x="2795009" y="2880844"/>
            <a:ext cx="5854966" cy="18445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Multipart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student_id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extra_value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分别将视频和图片转为二进制流后上传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5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5744210" cy="4921250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页面跳转传</a:t>
            </a:r>
            <a:r>
              <a:rPr lang="en-US" altLang="zh-CN" b="1" dirty="0"/>
              <a:t>url</a:t>
            </a:r>
            <a:r>
              <a:rPr lang="zh-CN" altLang="en-US" b="1" dirty="0"/>
              <a:t>参数</a:t>
            </a:r>
            <a:endParaRPr lang="en-US" altLang="zh-CN" b="1" dirty="0"/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en-US" altLang="zh-CN" dirty="0"/>
              <a:t>adapter</a:t>
            </a:r>
            <a:r>
              <a:rPr lang="zh-CN" altLang="en-US" dirty="0"/>
              <a:t>跳转</a:t>
            </a:r>
            <a:r>
              <a:rPr lang="en-US" altLang="zh-CN" dirty="0"/>
              <a:t>activity</a:t>
            </a:r>
            <a:r>
              <a:rPr lang="zh-CN" altLang="en-US" dirty="0"/>
              <a:t>传</a:t>
            </a:r>
            <a:r>
              <a:rPr lang="en-US" altLang="zh-CN" dirty="0">
                <a:sym typeface="+mn-ea"/>
              </a:rPr>
              <a:t>ImageUrl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VideoUrl</a:t>
            </a:r>
            <a:endParaRPr lang="zh-CN" altLang="en-US" dirty="0"/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dirty="0"/>
              <a:t>以上参数为</a:t>
            </a:r>
            <a:r>
              <a:rPr lang="en-US" altLang="zh-CN" dirty="0"/>
              <a:t>mImageView</a:t>
            </a:r>
            <a:r>
              <a:rPr lang="zh-CN" altLang="en-US" dirty="0"/>
              <a:t>和</a:t>
            </a:r>
            <a:r>
              <a:rPr lang="en-US" altLang="zh-CN" dirty="0"/>
              <a:t>mVideoView</a:t>
            </a:r>
            <a:r>
              <a:rPr lang="zh-CN" altLang="en-US" dirty="0"/>
              <a:t>使用</a:t>
            </a:r>
          </a:p>
          <a:p>
            <a:r>
              <a:rPr lang="zh-CN" altLang="en-US" b="1" dirty="0">
                <a:solidFill>
                  <a:schemeClr val="tx1"/>
                </a:solidFill>
              </a:rPr>
              <a:t>由</a:t>
            </a:r>
            <a:r>
              <a:rPr lang="en-US" altLang="zh-CN" b="1" dirty="0">
                <a:solidFill>
                  <a:schemeClr val="tx1"/>
                </a:solidFill>
              </a:rPr>
              <a:t>VideoUrl</a:t>
            </a:r>
            <a:r>
              <a:rPr lang="zh-CN" altLang="en-US" b="1" dirty="0">
                <a:solidFill>
                  <a:schemeClr val="tx1"/>
                </a:solidFill>
              </a:rPr>
              <a:t>获得视频的时间，为进度条提供参考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dirty="0">
                <a:sym typeface="+mn-ea"/>
              </a:rPr>
              <a:t>android.media.MediaMetadataRetriever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弹窗显示视频时长、视频宽度、视频高度</a:t>
            </a:r>
          </a:p>
          <a:p>
            <a:pPr marL="228600" lvl="0" indent="-228600">
              <a:buFont typeface="Calibri" panose="020F0502020204030204" pitchFamily="34" charset="0"/>
              <a:buChar char="▪"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视频加载成功，隐藏封面图，开始播放视频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视频播放</a:t>
            </a:r>
            <a:r>
              <a:rPr lang="en-US" altLang="zh-CN" dirty="0"/>
              <a:t>-Activity</a:t>
            </a:r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05" y="1685925"/>
            <a:ext cx="2220595" cy="4760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7605" y="131762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gif</a:t>
            </a:r>
            <a:r>
              <a:rPr lang="zh-CN" altLang="en-US" b="1">
                <a:solidFill>
                  <a:srgbClr val="FF0000"/>
                </a:solidFill>
              </a:rPr>
              <a:t>演示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103</TotalTime>
  <Words>1220</Words>
  <Application>Microsoft Office PowerPoint</Application>
  <PresentationFormat>全屏显示(4:3)</PresentationFormat>
  <Paragraphs>113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ArialMT</vt:lpstr>
      <vt:lpstr>MicrosoftYaHei</vt:lpstr>
      <vt:lpstr>SegoeUISymbol</vt:lpstr>
      <vt:lpstr>等线</vt:lpstr>
      <vt:lpstr>等线 Light</vt:lpstr>
      <vt:lpstr>宋体</vt:lpstr>
      <vt:lpstr>微软雅黑</vt:lpstr>
      <vt:lpstr>Arial</vt:lpstr>
      <vt:lpstr>Calibri</vt:lpstr>
      <vt:lpstr>Consolas</vt:lpstr>
      <vt:lpstr>2016-VI主题-蓝</vt:lpstr>
      <vt:lpstr>安卓大作业</vt:lpstr>
      <vt:lpstr>目录 Contents</vt:lpstr>
      <vt:lpstr>分工</vt:lpstr>
      <vt:lpstr>基本框架介绍</vt:lpstr>
      <vt:lpstr>启动页和首页</vt:lpstr>
      <vt:lpstr>MainFragment</vt:lpstr>
      <vt:lpstr>交大Fragment</vt:lpstr>
      <vt:lpstr>上传功能</vt:lpstr>
      <vt:lpstr>视频播放-Activity</vt:lpstr>
      <vt:lpstr>视频播放-View</vt:lpstr>
      <vt:lpstr>视频拍摄录制</vt:lpstr>
      <vt:lpstr>视频拍摄录制</vt:lpstr>
      <vt:lpstr>视频拍摄录制</vt:lpstr>
      <vt:lpstr>视频拍摄录制</vt:lpstr>
      <vt:lpstr>视频拍摄录制</vt:lpstr>
      <vt:lpstr>视频拍摄录制</vt:lpstr>
      <vt:lpstr>视频拍摄录制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7 boringking</cp:lastModifiedBy>
  <cp:revision>57</cp:revision>
  <dcterms:created xsi:type="dcterms:W3CDTF">2016-04-20T02:59:00Z</dcterms:created>
  <dcterms:modified xsi:type="dcterms:W3CDTF">2020-12-13T03:47:52Z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